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9"/>
  </p:normalViewPr>
  <p:slideViewPr>
    <p:cSldViewPr snapToGrid="0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456AE-6F5F-4335-A605-E0FF3C160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BEBA2-E789-4B0E-9144-FD8FFE8CA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8C5F5-FB1F-4D01-98F6-D452004C0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EA8-EB33-450F-86BC-40F717B923E4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05F83-9FF4-4581-8572-A89867BB3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AAFFE-6232-4301-BB9A-05640265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2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0BFED-D0DA-4FF6-B841-CA0A492B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496A4-D338-4D2A-95B0-B4442F0AB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A67E6-5670-4A9D-BD07-5BC6E820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EA8-EB33-450F-86BC-40F717B923E4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5537E-2151-4863-9DA6-36D6C04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654AD-EFFA-496B-894E-C11937D0A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30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4B4F4B-3324-45D9-B815-65B8F87F27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665DBC-26B6-447E-92E5-2CF0EE6BF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BFBAB-19A9-4296-8B21-0128F04B3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EA8-EB33-450F-86BC-40F717B923E4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DCDF3-195F-4896-AB26-044633759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32A7-651A-4C61-BD75-A6C907183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86FD7-6913-44DC-BA43-0429B267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5F40-A0E1-4BDE-922B-200E48F8D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AEF9C-0BD3-4753-A7F2-A10CA18D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EA8-EB33-450F-86BC-40F717B923E4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F1FFC-5AF3-4660-8CCB-351DCF91A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6A0EF-26FD-46E4-B9FC-46605CA32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0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24D7E-B29E-40D5-884F-42EF13139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EEBDD-FA7C-4C25-A22C-5B9EE9206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6A47E-35C2-4883-B228-D9AE152D0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EA8-EB33-450F-86BC-40F717B923E4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FBAD6-AABA-4C19-82BC-9B7F8C14E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3CCF0-3BD0-4B2A-B2F8-32AE1857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76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5FADC-2475-4057-B0D4-953127FA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559BA-866A-4090-A7EE-720F919DC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C09DC-FDCC-4A74-BA2C-3870834BF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F1635-B0EB-4A7F-AEA6-1B2EE6B28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EA8-EB33-450F-86BC-40F717B923E4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90C86-E35E-4505-A545-93D78E404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F6C06-C6B0-42B6-A3B7-851E497C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9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6FA0-5D82-41F0-81D3-3234D164D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26EDD-E8A8-445D-8269-D83417BDA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9CE7F-A033-48B9-90F4-8C51A8813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CAAF5-33DF-4901-A7B6-CFE01118A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FED98-BD7E-48AD-BEB1-4E7DABF60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1B3155-6A8C-4646-B415-66A1E966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EA8-EB33-450F-86BC-40F717B923E4}" type="datetimeFigureOut">
              <a:rPr lang="en-US" smtClean="0"/>
              <a:t>5/31/22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E9D774-AB6D-4B2D-AD39-DACD8E38C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42F3D1-431B-44F1-975D-2AD792557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47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5AA4-D929-427B-920B-5546CA19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10B062-3933-47FC-B689-47E40E167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EA8-EB33-450F-86BC-40F717B923E4}" type="datetimeFigureOut">
              <a:rPr lang="en-US" smtClean="0"/>
              <a:t>5/31/22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2BDF9-650E-404C-9F6B-7A7001316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B107C-40A4-4334-914F-1CFC0D13B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7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8D6B8A-3ACE-4DC9-8C9A-7171F3DB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EA8-EB33-450F-86BC-40F717B923E4}" type="datetimeFigureOut">
              <a:rPr lang="en-US" smtClean="0"/>
              <a:t>5/31/22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D78B19-0A6A-4CA0-9034-537AD2480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93C68-085B-46A9-9F24-EBA503B8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65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280A-FDC2-481B-9F2C-2642FDC0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46F8B-9B9D-4A44-96E3-B12C13DF0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391632-1C5B-4870-9A6C-CF9467F48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C6FFF-38E9-4EED-A11E-CDE27D3F0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EA8-EB33-450F-86BC-40F717B923E4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282A2-905C-4DE6-BCE4-12C5F5FE4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A8BDC-7152-4104-A8C9-8F69D7B6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41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FA6C-F2BE-4D7B-9ED5-BAC67FFCB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30145C-DD98-4B0D-BF14-A46F318A5C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06BEF-7B45-4C41-ACD7-528CAACCD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4E4ED-4478-4B3C-9625-38FD14F84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EA8-EB33-450F-86BC-40F717B923E4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E947B-0759-438B-A1AD-7B67F924F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8821A-52D1-4392-85E3-E6FE19FB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12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8AE41-5B20-4D6F-92E8-8838D4FBB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F240D-11B3-4220-93FE-4614125BC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21255-A7E1-4265-A396-50EDB5D0CA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65EA8-EB33-450F-86BC-40F717B923E4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5FB00-4F94-48CA-80F2-4E59FC7DF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5F1E4-C064-4DC4-88B5-2AEF486F6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8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18" Type="http://schemas.openxmlformats.org/officeDocument/2006/relationships/image" Target="../media/image2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eg"/><Relationship Id="rId2" Type="http://schemas.openxmlformats.org/officeDocument/2006/relationships/image" Target="../media/image7.pn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10" Type="http://schemas.openxmlformats.org/officeDocument/2006/relationships/image" Target="../media/image15.png"/><Relationship Id="rId19" Type="http://schemas.openxmlformats.org/officeDocument/2006/relationships/image" Target="../media/image24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onstantinos Kitsikidis">
            <a:extLst>
              <a:ext uri="{FF2B5EF4-FFF2-40B4-BE49-F238E27FC236}">
                <a16:creationId xmlns:a16="http://schemas.microsoft.com/office/drawing/2014/main" id="{93FC11BC-3B86-435C-911A-4C40D8692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36" y="334392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11F59112-6A0C-4BE5-B966-61894F66F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34" y="334392"/>
            <a:ext cx="2880000" cy="2880000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74171CD-92E5-4811-A6E8-2F547BEC2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1" t="7077" b="50000"/>
          <a:stretch/>
        </p:blipFill>
        <p:spPr bwMode="auto">
          <a:xfrm>
            <a:off x="550436" y="3492688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8B858-E48D-4F19-955A-3275555BE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9" b="9079"/>
          <a:stretch/>
        </p:blipFill>
        <p:spPr bwMode="auto">
          <a:xfrm>
            <a:off x="4744777" y="3562165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DA626-386D-402D-8043-A2EEB3B8F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61566" y="3562165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ADB119-955E-4BFC-8DCE-C278B0094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84632" y="296113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8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FC11BC-3B86-435C-911A-4C40D8692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0436" y="334392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EF64E112-9D77-4430-996B-131FB422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3301803" y="869420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0030F3E9-A5F3-458B-82BD-FBEE7A0B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85282" y="148149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01735526-699E-4810-9269-3C483795A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88174" y="3749420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AA8A73FF-A579-4F21-94F8-C8AE526AE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20175" y="94523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A0390236-3C15-4E12-A0D2-2C35BD0D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" b="279"/>
          <a:stretch/>
        </p:blipFill>
        <p:spPr bwMode="auto">
          <a:xfrm>
            <a:off x="349196" y="3749420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86CFD3F7-B366-4D8F-9758-5BB2726BC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417"/>
          <a:stretch/>
        </p:blipFill>
        <p:spPr bwMode="auto">
          <a:xfrm>
            <a:off x="3130199" y="3749420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F4ACD40F-E3F9-489E-8947-4470B4F0A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65282" y="3829851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251534D8-69C5-4BB1-BC64-9ED995DDA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" r="164"/>
          <a:stretch/>
        </p:blipFill>
        <p:spPr bwMode="auto">
          <a:xfrm>
            <a:off x="8975068" y="1764612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BB7AEF40-0C7A-4689-AC16-41184384C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r="79"/>
          <a:stretch/>
        </p:blipFill>
        <p:spPr bwMode="auto">
          <a:xfrm>
            <a:off x="5916919" y="1948785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B4255930-87A7-48C9-9780-A9B202EAB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" b="418"/>
          <a:stretch/>
        </p:blipFill>
        <p:spPr bwMode="auto">
          <a:xfrm>
            <a:off x="-934671" y="-82728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80356C2-C4DC-8F40-A27A-133497714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b="12939"/>
          <a:stretch/>
        </p:blipFill>
        <p:spPr bwMode="auto">
          <a:xfrm>
            <a:off x="1918460" y="4470691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FFCF2BBC-AD22-F44B-9585-5018F6EC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68172" y="1676662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220C6C9D-CB6C-3A4B-BD88-72C048F0E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47238" y="2152736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696925B6-AA91-814B-846D-C402690CB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9" b="13369"/>
          <a:stretch/>
        </p:blipFill>
        <p:spPr bwMode="auto">
          <a:xfrm>
            <a:off x="2234988" y="-520444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8BFF0A0-C2DF-F744-968A-12B6D5655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94838" y="2305136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6AB80BD9-78E6-0348-8EAB-97128611D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411610" y="3087692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56079776-F45B-7249-B834-9219A812C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59210" y="3240092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56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Hasim Koc</dc:creator>
  <cp:lastModifiedBy>Koc, Hasim</cp:lastModifiedBy>
  <cp:revision>7</cp:revision>
  <dcterms:created xsi:type="dcterms:W3CDTF">2021-08-26T12:21:38Z</dcterms:created>
  <dcterms:modified xsi:type="dcterms:W3CDTF">2022-05-31T09:02:18Z</dcterms:modified>
</cp:coreProperties>
</file>